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60" r:id="rId3"/>
    <p:sldId id="258" r:id="rId4"/>
    <p:sldId id="259" r:id="rId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61478A0-83E6-4FF0-9AF0-22927C5619AE}" v="4" dt="2024-05-12T19:41:10.34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282"/>
    <p:restoredTop sz="94673"/>
  </p:normalViewPr>
  <p:slideViewPr>
    <p:cSldViewPr snapToGrid="0" snapToObjects="1">
      <p:cViewPr varScale="1">
        <p:scale>
          <a:sx n="74" d="100"/>
          <a:sy n="74" d="100"/>
        </p:scale>
        <p:origin x="139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ur Ali Dilek" userId="77a452819edd66b8" providerId="LiveId" clId="{361478A0-83E6-4FF0-9AF0-22927C5619AE}"/>
    <pc:docChg chg="undo custSel addSld delSld modSld">
      <pc:chgData name="Nur Ali Dilek" userId="77a452819edd66b8" providerId="LiveId" clId="{361478A0-83E6-4FF0-9AF0-22927C5619AE}" dt="2024-05-12T19:49:33.587" v="660" actId="20577"/>
      <pc:docMkLst>
        <pc:docMk/>
      </pc:docMkLst>
      <pc:sldChg chg="del">
        <pc:chgData name="Nur Ali Dilek" userId="77a452819edd66b8" providerId="LiveId" clId="{361478A0-83E6-4FF0-9AF0-22927C5619AE}" dt="2024-05-11T14:57:37.820" v="2" actId="2696"/>
        <pc:sldMkLst>
          <pc:docMk/>
          <pc:sldMk cId="700419757" sldId="257"/>
        </pc:sldMkLst>
      </pc:sldChg>
      <pc:sldChg chg="addSp delSp modSp mod setBg">
        <pc:chgData name="Nur Ali Dilek" userId="77a452819edd66b8" providerId="LiveId" clId="{361478A0-83E6-4FF0-9AF0-22927C5619AE}" dt="2024-05-12T19:38:46.547" v="46" actId="27614"/>
        <pc:sldMkLst>
          <pc:docMk/>
          <pc:sldMk cId="1594231727" sldId="258"/>
        </pc:sldMkLst>
        <pc:spChg chg="mo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2" creationId="{00000000-0000-0000-0000-000000000000}"/>
          </ac:spMkLst>
        </pc:spChg>
        <pc:spChg chg="add mo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5" creationId="{29B2F37F-CC56-8619-6700-FD4C76466489}"/>
          </ac:spMkLst>
        </pc:spChg>
        <pc:spChg chg="add del">
          <ac:chgData name="Nur Ali Dilek" userId="77a452819edd66b8" providerId="LiveId" clId="{361478A0-83E6-4FF0-9AF0-22927C5619AE}" dt="2024-05-12T19:38:42.307" v="44" actId="26606"/>
          <ac:spMkLst>
            <pc:docMk/>
            <pc:sldMk cId="1594231727" sldId="258"/>
            <ac:spMk id="12" creationId="{2E442304-DDBD-4F7B-8017-36BCC863FB40}"/>
          </ac:spMkLst>
        </pc:spChg>
        <pc:spChg chg="add del">
          <ac:chgData name="Nur Ali Dilek" userId="77a452819edd66b8" providerId="LiveId" clId="{361478A0-83E6-4FF0-9AF0-22927C5619AE}" dt="2024-05-12T19:38:42.307" v="44" actId="26606"/>
          <ac:spMkLst>
            <pc:docMk/>
            <pc:sldMk cId="1594231727" sldId="258"/>
            <ac:spMk id="14" creationId="{5E107275-3853-46FD-A241-DE4355A42675}"/>
          </ac:spMkLst>
        </pc:spChg>
        <pc:spChg chg="ad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18" creationId="{56E9B3E6-E277-4D68-BA48-9CB43FFBD6E2}"/>
          </ac:spMkLst>
        </pc:spChg>
        <pc:spChg chg="ad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19" creationId="{D5B0017B-2ECA-49AF-B397-DC140825DF8D}"/>
          </ac:spMkLst>
        </pc:spChg>
        <pc:grpChg chg="add">
          <ac:chgData name="Nur Ali Dilek" userId="77a452819edd66b8" providerId="LiveId" clId="{361478A0-83E6-4FF0-9AF0-22927C5619AE}" dt="2024-05-12T19:38:42.321" v="45" actId="26606"/>
          <ac:grpSpMkLst>
            <pc:docMk/>
            <pc:sldMk cId="1594231727" sldId="258"/>
            <ac:grpSpMk id="20" creationId="{AE1C45F0-260A-458C-96ED-C1F6D2151219}"/>
          </ac:grpSpMkLst>
        </pc:grpChg>
        <pc:picChg chg="add mod">
          <ac:chgData name="Nur Ali Dilek" userId="77a452819edd66b8" providerId="LiveId" clId="{361478A0-83E6-4FF0-9AF0-22927C5619AE}" dt="2024-05-12T19:38:46.547" v="46" actId="27614"/>
          <ac:picMkLst>
            <pc:docMk/>
            <pc:sldMk cId="1594231727" sldId="258"/>
            <ac:picMk id="4" creationId="{26D52E39-BEAF-3FD2-099D-7011E83CB970}"/>
          </ac:picMkLst>
        </pc:picChg>
        <pc:picChg chg="add mod">
          <ac:chgData name="Nur Ali Dilek" userId="77a452819edd66b8" providerId="LiveId" clId="{361478A0-83E6-4FF0-9AF0-22927C5619AE}" dt="2024-05-12T19:38:42.321" v="45" actId="26606"/>
          <ac:picMkLst>
            <pc:docMk/>
            <pc:sldMk cId="1594231727" sldId="258"/>
            <ac:picMk id="7" creationId="{CEF0E2F9-1560-BE25-BF24-D30C37783377}"/>
          </ac:picMkLst>
        </pc:picChg>
        <pc:cxnChg chg="add">
          <ac:chgData name="Nur Ali Dilek" userId="77a452819edd66b8" providerId="LiveId" clId="{361478A0-83E6-4FF0-9AF0-22927C5619AE}" dt="2024-05-12T19:38:42.321" v="45" actId="26606"/>
          <ac:cxnSpMkLst>
            <pc:docMk/>
            <pc:sldMk cId="1594231727" sldId="258"/>
            <ac:cxnSpMk id="21" creationId="{6CF1BAF6-AD41-4082-B212-8A1F9A2E8779}"/>
          </ac:cxnSpMkLst>
        </pc:cxnChg>
      </pc:sldChg>
      <pc:sldChg chg="addSp modSp mod">
        <pc:chgData name="Nur Ali Dilek" userId="77a452819edd66b8" providerId="LiveId" clId="{361478A0-83E6-4FF0-9AF0-22927C5619AE}" dt="2024-05-12T19:49:33.587" v="660" actId="20577"/>
        <pc:sldMkLst>
          <pc:docMk/>
          <pc:sldMk cId="1382011093" sldId="259"/>
        </pc:sldMkLst>
        <pc:spChg chg="add mod">
          <ac:chgData name="Nur Ali Dilek" userId="77a452819edd66b8" providerId="LiveId" clId="{361478A0-83E6-4FF0-9AF0-22927C5619AE}" dt="2024-05-12T19:49:33.587" v="660" actId="20577"/>
          <ac:spMkLst>
            <pc:docMk/>
            <pc:sldMk cId="1382011093" sldId="259"/>
            <ac:spMk id="3" creationId="{0366C810-8884-B2EF-6834-097584DA44A5}"/>
          </ac:spMkLst>
        </pc:spChg>
      </pc:sldChg>
      <pc:sldChg chg="addSp delSp modSp add mod setBg delDesignElem">
        <pc:chgData name="Nur Ali Dilek" userId="77a452819edd66b8" providerId="LiveId" clId="{361478A0-83E6-4FF0-9AF0-22927C5619AE}" dt="2024-05-12T19:38:54.763" v="47" actId="26606"/>
        <pc:sldMkLst>
          <pc:docMk/>
          <pc:sldMk cId="1435746879" sldId="260"/>
        </pc:sldMkLst>
        <pc:spChg chg="mo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2" creationId="{00000000-0000-0000-0000-000000000000}"/>
          </ac:spMkLst>
        </pc:spChg>
        <pc:spChg chg="mo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3" creationId="{8494AB48-4C68-66B7-2E8A-F9A817237A9A}"/>
          </ac:spMkLst>
        </pc:spChg>
        <pc:spChg chg="ad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10" creationId="{F0AED851-54B9-4765-92D2-F0BE443BEC91}"/>
          </ac:spMkLst>
        </pc:spChg>
        <pc:spChg chg="ad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12" creationId="{B81933D1-5615-42C7-9C0B-4EB7105CCE2D}"/>
          </ac:spMkLst>
        </pc:spChg>
        <pc:spChg chg="ad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14" creationId="{19C9EAEA-39D0-4B0E-A0EB-51E7B26740B1}"/>
          </ac:spMkLst>
        </pc:spChg>
        <pc:spChg chg="del">
          <ac:chgData name="Nur Ali Dilek" userId="77a452819edd66b8" providerId="LiveId" clId="{361478A0-83E6-4FF0-9AF0-22927C5619AE}" dt="2024-05-11T14:57:33.158" v="1"/>
          <ac:spMkLst>
            <pc:docMk/>
            <pc:sldMk cId="1435746879" sldId="260"/>
            <ac:spMk id="1035" creationId="{337940BB-FBC4-492E-BD92-3B7B914D0EAE}"/>
          </ac:spMkLst>
        </pc:spChg>
        <pc:spChg chg="del">
          <ac:chgData name="Nur Ali Dilek" userId="77a452819edd66b8" providerId="LiveId" clId="{361478A0-83E6-4FF0-9AF0-22927C5619AE}" dt="2024-05-11T14:57:33.158" v="1"/>
          <ac:spMkLst>
            <pc:docMk/>
            <pc:sldMk cId="1435746879" sldId="260"/>
            <ac:spMk id="1036" creationId="{3FCFB1DE-0B7E-48CC-BA90-B2AB0889F9D6}"/>
          </ac:spMkLst>
        </pc:spChg>
        <pc:grpChg chg="add">
          <ac:chgData name="Nur Ali Dilek" userId="77a452819edd66b8" providerId="LiveId" clId="{361478A0-83E6-4FF0-9AF0-22927C5619AE}" dt="2024-05-12T19:38:54.763" v="47" actId="26606"/>
          <ac:grpSpMkLst>
            <pc:docMk/>
            <pc:sldMk cId="1435746879" sldId="260"/>
            <ac:grpSpMk id="16" creationId="{032D8612-31EB-44CF-A1D0-14FD4C705424}"/>
          </ac:grpSpMkLst>
        </pc:grpChg>
        <pc:picChg chg="add mod">
          <ac:chgData name="Nur Ali Dilek" userId="77a452819edd66b8" providerId="LiveId" clId="{361478A0-83E6-4FF0-9AF0-22927C5619AE}" dt="2024-05-12T19:38:54.763" v="47" actId="26606"/>
          <ac:picMkLst>
            <pc:docMk/>
            <pc:sldMk cId="1435746879" sldId="260"/>
            <ac:picMk id="5" creationId="{36A19B7C-25B9-6B24-AC94-B193349389A6}"/>
          </ac:picMkLst>
        </pc:picChg>
        <pc:picChg chg="del">
          <ac:chgData name="Nur Ali Dilek" userId="77a452819edd66b8" providerId="LiveId" clId="{361478A0-83E6-4FF0-9AF0-22927C5619AE}" dt="2024-05-12T17:30:43.331" v="3" actId="478"/>
          <ac:picMkLst>
            <pc:docMk/>
            <pc:sldMk cId="1435746879" sldId="260"/>
            <ac:picMk id="1026" creationId="{C9DDF054-49DB-5315-F03F-3E3693FEBAA4}"/>
          </ac:picMkLst>
        </pc:picChg>
      </pc:sldChg>
    </pc:docChg>
  </pc:docChgLst>
</pc:chgInfo>
</file>

<file path=ppt/media/image1.png>
</file>

<file path=ppt/media/image2.tiff>
</file>

<file path=ppt/media/image3.jpeg>
</file>

<file path=ppt/media/image4.jpe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61D9C0-1A06-9645-A056-0E269B1D032E}" type="datetimeFigureOut">
              <a:rPr lang="de-DE" smtClean="0"/>
              <a:t>12.05.2024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13173D-85EC-C84C-A476-EFC3CF112C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8400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12.05.2024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3179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12.05.2024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7221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12.05.2024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542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12.05.2024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01238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12.05.2024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111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12.05.2024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5713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12.05.2024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61910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12.05.2024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395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12.05.2024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1384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12.05.2024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0405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12.05.2024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6596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F0BFA4-BC46-6946-B878-6ABDB45AB6A7}" type="datetimeFigureOut">
              <a:rPr lang="de-DE" smtClean="0"/>
              <a:t>12.05.2024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42934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959" y="728592"/>
            <a:ext cx="4225158" cy="3100209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785492" y="4119450"/>
            <a:ext cx="5919536" cy="1426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e-DE" sz="2400" b="1" dirty="0">
                <a:latin typeface="Arial" charset="0"/>
                <a:ea typeface="Arial" charset="0"/>
                <a:cs typeface="Arial" charset="0"/>
              </a:rPr>
              <a:t>„Meilenstein 1 – Dummy-KI“</a:t>
            </a:r>
          </a:p>
          <a:p>
            <a:pPr algn="ctr">
              <a:lnSpc>
                <a:spcPct val="150000"/>
              </a:lnSpc>
            </a:pPr>
            <a:r>
              <a:rPr lang="de-DE" dirty="0">
                <a:latin typeface="Arial" charset="0"/>
                <a:ea typeface="Arial" charset="0"/>
                <a:cs typeface="Arial" charset="0"/>
              </a:rPr>
              <a:t>Gruppe A:  Die drei Fragezeichen</a:t>
            </a:r>
          </a:p>
          <a:p>
            <a:pPr algn="ctr">
              <a:lnSpc>
                <a:spcPct val="150000"/>
              </a:lnSpc>
            </a:pPr>
            <a:r>
              <a:rPr lang="de-DE" dirty="0">
                <a:latin typeface="Arial" charset="0"/>
                <a:ea typeface="Arial" charset="0"/>
                <a:cs typeface="Arial" charset="0"/>
              </a:rPr>
              <a:t>Implementierungssprache: Python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8442143" y="2732832"/>
            <a:ext cx="22088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Nur Ali Dilek</a:t>
            </a: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456762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7173654" y="5545481"/>
            <a:ext cx="21525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 err="1">
                <a:latin typeface="Arial" charset="0"/>
                <a:ea typeface="Arial" charset="0"/>
                <a:cs typeface="Arial" charset="0"/>
              </a:rPr>
              <a:t>Maltrim</a:t>
            </a:r>
            <a:r>
              <a:rPr lang="de-DE" sz="14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400" dirty="0" err="1">
                <a:latin typeface="Arial" charset="0"/>
                <a:ea typeface="Arial" charset="0"/>
                <a:cs typeface="Arial" charset="0"/>
              </a:rPr>
              <a:t>Ebipi</a:t>
            </a:r>
            <a:endParaRPr lang="de-DE" sz="1400" dirty="0">
              <a:latin typeface="Arial" charset="0"/>
              <a:ea typeface="Arial" charset="0"/>
              <a:cs typeface="Arial" charset="0"/>
            </a:endParaRP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410180</a:t>
            </a:r>
          </a:p>
        </p:txBody>
      </p:sp>
      <p:sp>
        <p:nvSpPr>
          <p:cNvPr id="14" name="Textfeld 13"/>
          <p:cNvSpPr txBox="1"/>
          <p:nvPr/>
        </p:nvSpPr>
        <p:spPr>
          <a:xfrm>
            <a:off x="9418703" y="5545481"/>
            <a:ext cx="21791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Duc Minh Le</a:t>
            </a: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457784 </a:t>
            </a:r>
          </a:p>
        </p:txBody>
      </p:sp>
      <p:pic>
        <p:nvPicPr>
          <p:cNvPr id="18" name="Bild 17"/>
          <p:cNvPicPr>
            <a:picLocks noChangeAspect="1"/>
          </p:cNvPicPr>
          <p:nvPr/>
        </p:nvPicPr>
        <p:blipFill rotWithShape="1">
          <a:blip r:embed="rId3"/>
          <a:srcRect t="9320"/>
          <a:stretch/>
        </p:blipFill>
        <p:spPr>
          <a:xfrm>
            <a:off x="8875366" y="844897"/>
            <a:ext cx="1375547" cy="1658797"/>
          </a:xfrm>
          <a:prstGeom prst="rect">
            <a:avLst/>
          </a:prstGeom>
        </p:spPr>
      </p:pic>
      <p:sp>
        <p:nvSpPr>
          <p:cNvPr id="19" name="AutoShape 3" descr="rosch Single Clipart. Frosch Grafik. Digitale Bilder, sofortiger Downl"/>
          <p:cNvSpPr>
            <a:spLocks noChangeAspect="1" noChangeArrowheads="1"/>
          </p:cNvSpPr>
          <p:nvPr/>
        </p:nvSpPr>
        <p:spPr bwMode="auto">
          <a:xfrm>
            <a:off x="8678590" y="-936095"/>
            <a:ext cx="95495" cy="95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0" name="AutoShape 6" descr="4.400+ Grafiken, lizenzfreie Vektorgrafiken und Clipar"/>
          <p:cNvSpPr>
            <a:spLocks noChangeAspect="1" noChangeArrowheads="1"/>
          </p:cNvSpPr>
          <p:nvPr/>
        </p:nvSpPr>
        <p:spPr bwMode="auto">
          <a:xfrm>
            <a:off x="0" y="167066"/>
            <a:ext cx="137734" cy="137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1" name="AutoShape 9" descr="ristiano Ronaldo - Starporträt, News, Bilder | GALA.de"/>
          <p:cNvSpPr>
            <a:spLocks noChangeAspect="1" noChangeArrowheads="1"/>
          </p:cNvSpPr>
          <p:nvPr/>
        </p:nvSpPr>
        <p:spPr bwMode="auto">
          <a:xfrm>
            <a:off x="6353115" y="-8384239"/>
            <a:ext cx="102086" cy="102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2" name="AutoShape 15" descr="ylian Mbappé"/>
          <p:cNvSpPr>
            <a:spLocks noChangeAspect="1" noChangeArrowheads="1"/>
          </p:cNvSpPr>
          <p:nvPr/>
        </p:nvSpPr>
        <p:spPr bwMode="auto">
          <a:xfrm>
            <a:off x="8391100" y="1364793"/>
            <a:ext cx="102086" cy="102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9" name="Grafik 8" descr="Ein Bild, das Kleidung, Person, Menschliches Gesicht, Wand enthält.&#10;&#10;Automatisch generierte Beschreibung">
            <a:extLst>
              <a:ext uri="{FF2B5EF4-FFF2-40B4-BE49-F238E27FC236}">
                <a16:creationId xmlns:a16="http://schemas.microsoft.com/office/drawing/2014/main" id="{23094111-970E-5871-3737-642F38DDF66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276" r="18142"/>
          <a:stretch/>
        </p:blipFill>
        <p:spPr>
          <a:xfrm>
            <a:off x="7433746" y="3485189"/>
            <a:ext cx="1803469" cy="1876896"/>
          </a:xfrm>
          <a:prstGeom prst="rect">
            <a:avLst/>
          </a:prstGeom>
        </p:spPr>
      </p:pic>
      <p:pic>
        <p:nvPicPr>
          <p:cNvPr id="11" name="Grafik 10" descr="Ein Bild, das Menschliches Gesicht, Person, Kleidung, Brille enthält.&#10;&#10;Automatisch generierte Beschreibung">
            <a:extLst>
              <a:ext uri="{FF2B5EF4-FFF2-40B4-BE49-F238E27FC236}">
                <a16:creationId xmlns:a16="http://schemas.microsoft.com/office/drawing/2014/main" id="{CE757B69-70E0-B55D-B254-58D52DD39F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94363" y="3296871"/>
            <a:ext cx="1627853" cy="2170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0164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0AED851-54B9-4765-92D2-F0BE443BEC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041856" y="2944090"/>
            <a:ext cx="4036334" cy="2387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Übersichtliches Klassendiagramm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8494AB48-4C68-66B7-2E8A-F9A817237A9A}"/>
              </a:ext>
            </a:extLst>
          </p:cNvPr>
          <p:cNvSpPr txBox="1"/>
          <p:nvPr/>
        </p:nvSpPr>
        <p:spPr>
          <a:xfrm>
            <a:off x="7041858" y="953037"/>
            <a:ext cx="4036333" cy="170984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0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Game.py enthält die Klassen AI und Game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6824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36A19B7C-25B9-6B24-AC94-B193349389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2121" y="666728"/>
            <a:ext cx="4078772" cy="546579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60480" y="2984992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357468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Tabellarische Präsentation der Benchmarktests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Grafik 3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26D52E39-BEAF-3FD2-099D-7011E83CB9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0511" y="3017519"/>
            <a:ext cx="6519810" cy="2572839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29B2F37F-CC56-8619-6700-FD4C76466489}"/>
              </a:ext>
            </a:extLst>
          </p:cNvPr>
          <p:cNvSpPr txBox="1"/>
          <p:nvPr/>
        </p:nvSpPr>
        <p:spPr>
          <a:xfrm>
            <a:off x="2340511" y="5873184"/>
            <a:ext cx="2455963" cy="354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Konsole:</a:t>
            </a:r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CEF0E2F9-1560-BE25-BF24-D30C377833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6474" y="5923015"/>
            <a:ext cx="5050659" cy="263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2317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Ausblick und nächste Schritte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366C810-8884-B2EF-6834-097584DA44A5}"/>
              </a:ext>
            </a:extLst>
          </p:cNvPr>
          <p:cNvSpPr txBox="1"/>
          <p:nvPr/>
        </p:nvSpPr>
        <p:spPr>
          <a:xfrm>
            <a:off x="838200" y="1943100"/>
            <a:ext cx="10373591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dirty="0"/>
              <a:t>Aktuelle Lage: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Dummy-KI erfolgreich erstellt und getestet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Erfolgreiche </a:t>
            </a:r>
            <a:r>
              <a:rPr lang="de-DE" dirty="0" err="1"/>
              <a:t>Benchmarktests</a:t>
            </a:r>
            <a:r>
              <a:rPr lang="de-DE" dirty="0"/>
              <a:t> mit effizienter Zeit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Unittests sind im Gange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/>
              <a:t>Einige Unittest fehlen</a:t>
            </a:r>
          </a:p>
          <a:p>
            <a:r>
              <a:rPr lang="de-DE" b="1" dirty="0"/>
              <a:t>Ausblick: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Eventuell </a:t>
            </a:r>
            <a:r>
              <a:rPr lang="de-DE" dirty="0" err="1"/>
              <a:t>Refactoring</a:t>
            </a:r>
            <a:r>
              <a:rPr lang="de-DE" dirty="0"/>
              <a:t> notwendig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/>
              <a:t>Umstrukturierung des Codes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Unittests vervollständigen</a:t>
            </a:r>
          </a:p>
          <a:p>
            <a:r>
              <a:rPr lang="de-DE" b="1" dirty="0"/>
              <a:t>Meilenstein 2: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Bewertungsfunktion: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/>
              <a:t>Dauer der Züge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e</a:t>
            </a:r>
          </a:p>
        </p:txBody>
      </p:sp>
    </p:spTree>
    <p:extLst>
      <p:ext uri="{BB962C8B-B14F-4D97-AF65-F5344CB8AC3E}">
        <p14:creationId xmlns:p14="http://schemas.microsoft.com/office/powerpoint/2010/main" val="13820110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95</Words>
  <Application>Microsoft Office PowerPoint</Application>
  <PresentationFormat>Breitbild</PresentationFormat>
  <Paragraphs>28</Paragraphs>
  <Slides>4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Office-Design</vt:lpstr>
      <vt:lpstr>PowerPoint-Präsentation</vt:lpstr>
      <vt:lpstr>Übersichtliches Klassendiagramm</vt:lpstr>
      <vt:lpstr>Tabellarische Präsentation der Benchmarktests</vt:lpstr>
      <vt:lpstr>Ausblick und nächste Schritte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Victoria Kiesslinger</dc:creator>
  <cp:lastModifiedBy>Nur Ali Dilek</cp:lastModifiedBy>
  <cp:revision>11</cp:revision>
  <dcterms:created xsi:type="dcterms:W3CDTF">2024-05-01T17:19:00Z</dcterms:created>
  <dcterms:modified xsi:type="dcterms:W3CDTF">2024-05-12T19:54:48Z</dcterms:modified>
</cp:coreProperties>
</file>

<file path=docProps/thumbnail.jpeg>
</file>